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21_CD4D27E2.xml" ContentType="application/vnd.ms-powerpoint.comments+xml"/>
  <Override PartName="/ppt/comments/modernComment_123_7E8D7D41.xml" ContentType="application/vnd.ms-powerpoint.comments+xml"/>
  <Override PartName="/ppt/comments/modernComment_122_52291CA.xml" ContentType="application/vnd.ms-powerpoint.comments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5"/>
  </p:notesMasterIdLst>
  <p:handoutMasterIdLst>
    <p:handoutMasterId r:id="rId16"/>
  </p:handoutMasterIdLst>
  <p:sldIdLst>
    <p:sldId id="285" r:id="rId5"/>
    <p:sldId id="289" r:id="rId6"/>
    <p:sldId id="291" r:id="rId7"/>
    <p:sldId id="290" r:id="rId8"/>
    <p:sldId id="292" r:id="rId9"/>
    <p:sldId id="293" r:id="rId10"/>
    <p:sldId id="294" r:id="rId11"/>
    <p:sldId id="295" r:id="rId12"/>
    <p:sldId id="296" r:id="rId13"/>
    <p:sldId id="298" r:id="rId14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51A5EE2-A1C8-79E9-A006-6C1837CB50F7}" name="Bruna Silva" initials="BS" userId="119beedd8f4a336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9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omments/modernComment_121_CD4D27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3113E9-DEF5-4628-9501-293D4327A198}" authorId="{C51A5EE2-A1C8-79E9-A006-6C1837CB50F7}" created="2023-04-01T20:35:11.757">
    <pc:sldMkLst xmlns:pc="http://schemas.microsoft.com/office/powerpoint/2013/main/command">
      <pc:docMk/>
      <pc:sldMk cId="3444385762" sldId="289"/>
    </pc:sldMkLst>
    <p188:txBody>
      <a:bodyPr/>
      <a:lstStyle/>
      <a:p>
        <a:r>
          <a:rPr lang="pt-BR"/>
          <a:t>Introdução + publico alvo (Brenda )</a:t>
        </a:r>
      </a:p>
    </p188:txBody>
  </p188:cm>
</p188:cmLst>
</file>

<file path=ppt/comments/modernComment_122_52291C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F56AF2-F7F3-4D15-96BB-83CEAF253427}" authorId="{C51A5EE2-A1C8-79E9-A006-6C1837CB50F7}" created="2023-04-01T20:36:46.896">
    <pc:sldMkLst xmlns:pc="http://schemas.microsoft.com/office/powerpoint/2013/main/command">
      <pc:docMk/>
      <pc:sldMk cId="86151626" sldId="290"/>
    </pc:sldMkLst>
    <p188:txBody>
      <a:bodyPr/>
      <a:lstStyle/>
      <a:p>
        <a:r>
          <a:rPr lang="pt-BR"/>
          <a:t>Problemas + objetivos ( Luana )
</a:t>
        </a:r>
      </a:p>
    </p188:txBody>
  </p188:cm>
</p188:cmLst>
</file>

<file path=ppt/comments/modernComment_123_7E8D7D4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872AF56-DEF6-4101-81B6-F0A9DA1AF295}" authorId="{C51A5EE2-A1C8-79E9-A006-6C1837CB50F7}" created="2023-04-01T20:36:05.872">
    <pc:sldMkLst xmlns:pc="http://schemas.microsoft.com/office/powerpoint/2013/main/command">
      <pc:docMk/>
      <pc:sldMk cId="2123201857" sldId="291"/>
    </pc:sldMkLst>
    <p188:txBody>
      <a:bodyPr/>
      <a:lstStyle/>
      <a:p>
        <a:r>
          <a:rPr lang="pt-BR"/>
          <a:t>Justificativa (Bruna )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8ABF95D-1F0E-4BFC-A9D4-A0151DA1B84D}" type="datetime1">
              <a:rPr lang="pt-BR" noProof="1" smtClean="0"/>
              <a:t>02/04/2023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0FA736A-C448-4792-808B-6E2555BCDC7E}" type="datetime1">
              <a:rPr lang="pt-BR" noProof="1" dirty="0" smtClean="0"/>
              <a:t>02/04/2023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pt-BR" noProof="1" smtClean="0"/>
              <a:t>1</a:t>
            </a:fld>
            <a:endParaRPr lang="pt-BR" noProof="1"/>
          </a:p>
        </p:txBody>
      </p:sp>
      <p:sp>
        <p:nvSpPr>
          <p:cNvPr id="5" name="Espaço Reservado para Cabeçalho 4">
            <a:extLst>
              <a:ext uri="{FF2B5EF4-FFF2-40B4-BE49-F238E27FC236}">
                <a16:creationId xmlns:a16="http://schemas.microsoft.com/office/drawing/2014/main" id="{C30E65A5-DA00-E329-83A4-82F184FE044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rtl="0"/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pt-BR" noProof="1" smtClean="0"/>
              <a:t>2</a:t>
            </a:fld>
            <a:endParaRPr lang="pt-BR" noProof="1"/>
          </a:p>
        </p:txBody>
      </p:sp>
      <p:sp>
        <p:nvSpPr>
          <p:cNvPr id="5" name="Espaço Reservado para Cabeçalho 4">
            <a:extLst>
              <a:ext uri="{FF2B5EF4-FFF2-40B4-BE49-F238E27FC236}">
                <a16:creationId xmlns:a16="http://schemas.microsoft.com/office/drawing/2014/main" id="{3B670356-9972-9671-526F-A1763FA2143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rtl="0"/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864962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pt-BR" noProof="1" smtClean="0"/>
              <a:t>10</a:t>
            </a:fld>
            <a:endParaRPr lang="pt-BR" noProof="1"/>
          </a:p>
        </p:txBody>
      </p:sp>
      <p:sp>
        <p:nvSpPr>
          <p:cNvPr id="5" name="Espaço Reservado para Cabeçalho 4">
            <a:extLst>
              <a:ext uri="{FF2B5EF4-FFF2-40B4-BE49-F238E27FC236}">
                <a16:creationId xmlns:a16="http://schemas.microsoft.com/office/drawing/2014/main" id="{3B670356-9972-9671-526F-A1763FA2143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rtl="0"/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10121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5BFFC8-E10A-4BC5-A1B0-D5A49C189DFE}" type="datetime1">
              <a:rPr lang="pt-BR" noProof="1" smtClean="0"/>
              <a:t>02/04/2023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4C4FA5-F0F1-45DE-B189-05AE85FA28FB}" type="datetime1">
              <a:rPr lang="pt-BR" noProof="1" smtClean="0"/>
              <a:t>02/04/2023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C54ADD-1306-400E-A43A-F574A666EEB4}" type="datetime1">
              <a:rPr lang="pt-BR" noProof="1" smtClean="0"/>
              <a:t>02/04/2023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214E04-56A4-46B2-97D3-D7FB11FD0076}" type="datetime1">
              <a:rPr lang="pt-BR" noProof="1" smtClean="0"/>
              <a:t>02/04/2023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532A55-D0BC-42C7-9DF0-B371D7555B7A}" type="datetime1">
              <a:rPr lang="pt-BR" noProof="1" smtClean="0"/>
              <a:t>02/04/2023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361713-A5EF-4F24-B5CC-8D6021399D9B}" type="datetime1">
              <a:rPr lang="pt-BR" noProof="1" smtClean="0"/>
              <a:t>02/04/2023</a:t>
            </a:fld>
            <a:endParaRPr lang="pt-BR" noProof="1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70516E-A8D2-4DB7-A250-065CA9D0083C}" type="datetime1">
              <a:rPr lang="pt-BR" noProof="1" smtClean="0"/>
              <a:t>02/04/2023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pt-BR" noProof="1" dirty="0" smtClean="0"/>
              <a:t>‹nº›</a:t>
            </a:fld>
            <a:endParaRPr lang="pt-BR" noProof="1"/>
          </a:p>
        </p:txBody>
      </p:sp>
      <p:sp>
        <p:nvSpPr>
          <p:cNvPr id="10" name="Título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54B15D-62E8-4956-AD9B-89E3C8421D46}" type="datetime1">
              <a:rPr lang="pt-BR" noProof="1" smtClean="0"/>
              <a:t>02/04/2023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35AE0A-5845-4E71-BEB3-1B255ECEB4FD}" type="datetime1">
              <a:rPr lang="pt-BR" noProof="1" smtClean="0"/>
              <a:t>02/04/2023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9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489DB1-9004-4D5D-8174-FB2576F627A2}" type="datetime1">
              <a:rPr lang="pt-BR" noProof="1" smtClean="0"/>
              <a:t>02/04/2023</a:t>
            </a:fld>
            <a:endParaRPr lang="pt-BR" noProof="1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11" name="Espaço Reservado para o Número do Slide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24A56098-670D-4780-9222-1F3019ACE5D0}" type="datetime1">
              <a:rPr lang="pt-BR" noProof="1" smtClean="0"/>
              <a:t>02/04/2023</a:t>
            </a:fld>
            <a:endParaRPr lang="pt-BR" noProof="1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EDF7AFD5-F05C-4540-B518-77F9DFF545FE}" type="datetime1">
              <a:rPr lang="pt-BR" noProof="1" smtClean="0"/>
              <a:t>02/04/2023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1_CD4D27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3_7E8D7D4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2_52291CA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visão de satélite da Terra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25" b="3125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264022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r>
              <a:rPr lang="pt-BR" noProof="1">
                <a:solidFill>
                  <a:schemeClr val="tx1"/>
                </a:solidFill>
              </a:rPr>
              <a:t>Alcance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7765" y="3909942"/>
            <a:ext cx="6801612" cy="1239894"/>
          </a:xfrm>
        </p:spPr>
        <p:txBody>
          <a:bodyPr rtlCol="0">
            <a:normAutofit/>
          </a:bodyPr>
          <a:lstStyle/>
          <a:p>
            <a:pPr rtl="0"/>
            <a:r>
              <a:rPr lang="pt-BR" noProof="1">
                <a:solidFill>
                  <a:srgbClr val="FFFFFF"/>
                </a:solidFill>
              </a:rPr>
              <a:t>Trabalho interdisciplinar:  Aplicações na Web</a:t>
            </a:r>
          </a:p>
          <a:p>
            <a:pPr rtl="0"/>
            <a:r>
              <a:rPr lang="pt-BR" noProof="1">
                <a:solidFill>
                  <a:srgbClr val="FFFFFF"/>
                </a:solidFill>
              </a:rPr>
              <a:t>                                   Professor : Fábio Leandro</a:t>
            </a:r>
          </a:p>
        </p:txBody>
      </p:sp>
      <p:pic>
        <p:nvPicPr>
          <p:cNvPr id="7" name="Vídeo 6">
            <a:hlinkClick r:id="" action="ppaction://media"/>
            <a:extLst>
              <a:ext uri="{FF2B5EF4-FFF2-40B4-BE49-F238E27FC236}">
                <a16:creationId xmlns:a16="http://schemas.microsoft.com/office/drawing/2014/main" id="{C1878CDF-3789-02D9-707D-35415B8D1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"/>
    </mc:Choice>
    <mc:Fallback>
      <p:transition spd="slow" advTm="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ângulo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459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r>
              <a:rPr lang="pt-BR" noProof="1">
                <a:solidFill>
                  <a:schemeClr val="bg1"/>
                </a:solidFill>
              </a:rPr>
              <a:t>alcance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516F7C7-5BCB-2F05-C1B0-F11CD7ECE292}"/>
              </a:ext>
            </a:extLst>
          </p:cNvPr>
          <p:cNvSpPr txBox="1"/>
          <p:nvPr/>
        </p:nvSpPr>
        <p:spPr>
          <a:xfrm>
            <a:off x="6335944" y="797190"/>
            <a:ext cx="5156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/>
              <a:t>Conclusão</a:t>
            </a:r>
            <a:r>
              <a:rPr lang="pt-BR" sz="3600" dirty="0"/>
              <a:t>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5451B66-B157-5F7C-31CE-923A4D9F88BF}"/>
              </a:ext>
            </a:extLst>
          </p:cNvPr>
          <p:cNvSpPr txBox="1"/>
          <p:nvPr/>
        </p:nvSpPr>
        <p:spPr>
          <a:xfrm>
            <a:off x="5325755" y="1963711"/>
            <a:ext cx="60855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O Alcance promoverá </a:t>
            </a:r>
            <a:r>
              <a:rPr lang="pt-BR" b="0" dirty="0">
                <a:latin typeface="-apple-system"/>
              </a:rPr>
              <a:t>a</a:t>
            </a:r>
            <a:r>
              <a:rPr lang="pt-BR" i="0" dirty="0">
                <a:solidFill>
                  <a:schemeClr val="tx1"/>
                </a:solidFill>
                <a:effectLst/>
                <a:latin typeface="-apple-system"/>
              </a:rPr>
              <a:t> inclusão digital de pessoas da terceira idade, que por sua vez, promove a qualidade de vida em vários sentidos , entre eles : </a:t>
            </a:r>
          </a:p>
          <a:p>
            <a:pPr algn="just"/>
            <a:endParaRPr lang="pt-BR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b="1" i="0" dirty="0">
                <a:solidFill>
                  <a:srgbClr val="00D2D9"/>
                </a:solidFill>
                <a:effectLst/>
                <a:latin typeface="-apple-system"/>
              </a:rPr>
              <a:t>Comunicação;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b="1" i="0" dirty="0">
                <a:solidFill>
                  <a:srgbClr val="00D2D9"/>
                </a:solidFill>
                <a:effectLst/>
                <a:latin typeface="-apple-system"/>
              </a:rPr>
              <a:t>Saúde;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b="1" i="0" dirty="0">
                <a:solidFill>
                  <a:srgbClr val="00D2D9"/>
                </a:solidFill>
                <a:effectLst/>
                <a:latin typeface="-apple-system"/>
              </a:rPr>
              <a:t>Mobilidade;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b="1" i="0" dirty="0">
                <a:solidFill>
                  <a:srgbClr val="00D2D9"/>
                </a:solidFill>
                <a:effectLst/>
                <a:latin typeface="-apple-system"/>
              </a:rPr>
              <a:t>Independência;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3314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ângulo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459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r>
              <a:rPr lang="pt-BR" noProof="1">
                <a:solidFill>
                  <a:schemeClr val="bg1"/>
                </a:solidFill>
              </a:rPr>
              <a:t>alcance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516F7C7-5BCB-2F05-C1B0-F11CD7ECE292}"/>
              </a:ext>
            </a:extLst>
          </p:cNvPr>
          <p:cNvSpPr txBox="1"/>
          <p:nvPr/>
        </p:nvSpPr>
        <p:spPr>
          <a:xfrm>
            <a:off x="6335944" y="797190"/>
            <a:ext cx="5156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Introdução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5451B66-B157-5F7C-31CE-923A4D9F88BF}"/>
              </a:ext>
            </a:extLst>
          </p:cNvPr>
          <p:cNvSpPr txBox="1"/>
          <p:nvPr/>
        </p:nvSpPr>
        <p:spPr>
          <a:xfrm>
            <a:off x="5325755" y="1963712"/>
            <a:ext cx="581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O Alcance será uma aplicação que auxiliará as pessoas idosas que possuem dificuldade com o mundo digital, a integra-los nesse meio.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43857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44A4D-4D77-0723-3860-7A4B6CDE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5B4943-8AB2-F38B-7037-7E3AB9B11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pt-BR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A inclusão digital para os idosos é uma forma de agregá-los a sociedade. A tecnologia pode proporcionar mais qualidade de vida, facilitar o dia a dia, estreitar laços, dentre outros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32018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44A4D-4D77-0723-3860-7A4B6CDE1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895" y="936701"/>
            <a:ext cx="7729728" cy="1188720"/>
          </a:xfrm>
        </p:spPr>
        <p:txBody>
          <a:bodyPr/>
          <a:lstStyle/>
          <a:p>
            <a:r>
              <a:rPr lang="pt-BR" dirty="0"/>
              <a:t>Problemas enfrentados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5B4943-8AB2-F38B-7037-7E3AB9B11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 Os maiores problema enfrentado pelos idosos em aprender sobre tecnologia são: </a:t>
            </a:r>
          </a:p>
          <a:p>
            <a:pPr algn="just"/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falta de clareza nas informações encontradas na internet</a:t>
            </a:r>
            <a:r>
              <a:rPr lang="pt-BR" dirty="0">
                <a:solidFill>
                  <a:srgbClr val="1F2328"/>
                </a:solidFill>
                <a:latin typeface="-apple-system"/>
              </a:rPr>
              <a:t>;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</a:p>
          <a:p>
            <a:pPr algn="just"/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falta de auxílio de familiares e amigos;</a:t>
            </a:r>
          </a:p>
          <a:p>
            <a:pPr algn="just"/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 insegurança ao fornecer dados;</a:t>
            </a:r>
          </a:p>
          <a:p>
            <a:pPr algn="just"/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 receio ao manusear o aparelho.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1516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224009-2259-6D15-2173-E111E77CD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15AAB4-CFDE-A201-7FA6-4AC30B589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O objetivo do projeto é auxiliar aos idosos que possuem dificuldade com o mundo digital, ensinando o passo a passo, através de vídeo aulas curtas e claras  de acordo com a dificuldade de cada pessoa, como fazer uma ligação ou pesquisar uma receita.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5587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CFD33-DB96-6261-0696-A14C27BE0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Especificações do projeto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B0027D-2BB9-8B72-8BD3-D38BB49AC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Vídeo aulas curtas e explicativas serão postadas na plataforma, por pessoas interessadas a ensinar os idosos. Também será integrado com vídeos em plataformas de streaming já existentes, como o Youtube, para assim obter um vasto conteúdo.</a:t>
            </a:r>
          </a:p>
          <a:p>
            <a:pPr marL="0" indent="0" algn="just">
              <a:buNone/>
            </a:pPr>
            <a:endParaRPr lang="pt-BR" dirty="0">
              <a:solidFill>
                <a:srgbClr val="1F2328"/>
              </a:solidFill>
              <a:latin typeface="-apple-system"/>
            </a:endParaRPr>
          </a:p>
          <a:p>
            <a:pPr marL="0" indent="0" algn="just">
              <a:buNone/>
            </a:pP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Em toda a aplicação será utilizado os recurso de: Front-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</a:rPr>
              <a:t>end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</a:rPr>
              <a:t>html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 +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</a:rPr>
              <a:t>css</a:t>
            </a:r>
            <a:r>
              <a:rPr lang="pt-BR" dirty="0">
                <a:solidFill>
                  <a:srgbClr val="1F2328"/>
                </a:solidFill>
                <a:latin typeface="-apple-system"/>
              </a:rPr>
              <a:t> +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</a:rPr>
              <a:t>Bootstrap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, Back-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</a:rPr>
              <a:t>end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pt-BR" dirty="0">
                <a:solidFill>
                  <a:srgbClr val="1F2328"/>
                </a:solidFill>
                <a:latin typeface="-apple-system"/>
              </a:rPr>
              <a:t>J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avascript,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</a:rPr>
              <a:t>Crud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, Jason Server,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</a:rPr>
              <a:t>LocalStorage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1674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10BE8A-8C51-6392-2679-FFB044F0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1F2328"/>
                </a:solidFill>
                <a:effectLst/>
                <a:latin typeface="-apple-system"/>
              </a:rPr>
              <a:t>Aplicação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3785A5-0F43-C9A7-A7CC-3B98EE86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Rodrigo Alves, 67 anos ;</a:t>
            </a:r>
          </a:p>
          <a:p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 Maria Silva , 60 anos;</a:t>
            </a:r>
          </a:p>
          <a:p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Paulo Mendes ,36 anos; </a:t>
            </a:r>
          </a:p>
          <a:p>
            <a:endParaRPr lang="pt-BR" dirty="0">
              <a:solidFill>
                <a:srgbClr val="1F2328"/>
              </a:solidFill>
              <a:latin typeface="-apple-system"/>
            </a:endParaRPr>
          </a:p>
          <a:p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Em toda a aplicação será utilizado os recurso de: Front-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</a:rPr>
              <a:t>end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</a:rPr>
              <a:t>html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 +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</a:rPr>
              <a:t>css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</a:rPr>
              <a:t>Bootstrap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, Back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</a:rPr>
              <a:t>end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</a:rPr>
              <a:t>javascript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</a:rPr>
              <a:t>Crud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</a:rPr>
              <a:t>JasonServer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pt-BR" b="0" i="0" dirty="0" err="1">
                <a:solidFill>
                  <a:srgbClr val="1F2328"/>
                </a:solidFill>
                <a:effectLst/>
                <a:latin typeface="-apple-system"/>
              </a:rPr>
              <a:t>LocalStorage</a:t>
            </a:r>
            <a:r>
              <a:rPr lang="pt-BR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573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F9EC1-085C-40B4-45A7-F2F7FBB2E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58416"/>
            <a:ext cx="7435378" cy="643813"/>
          </a:xfrm>
        </p:spPr>
        <p:txBody>
          <a:bodyPr>
            <a:normAutofit fontScale="90000"/>
          </a:bodyPr>
          <a:lstStyle/>
          <a:p>
            <a:r>
              <a:rPr lang="pt-BR" dirty="0"/>
              <a:t>Requisitos funcionais da aplicação</a:t>
            </a:r>
          </a:p>
        </p:txBody>
      </p:sp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EFD7611B-3A2F-D1FB-F425-7E4E31012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605" y="2301875"/>
            <a:ext cx="5629827" cy="3101975"/>
          </a:xfrm>
        </p:spPr>
      </p:pic>
    </p:spTree>
    <p:extLst>
      <p:ext uri="{BB962C8B-B14F-4D97-AF65-F5344CB8AC3E}">
        <p14:creationId xmlns:p14="http://schemas.microsoft.com/office/powerpoint/2010/main" val="159975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0560CD-D233-F5D7-CE18-B4136D17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pt-BR" dirty="0"/>
              <a:t>Requisitos não funcionais da aplicação</a:t>
            </a:r>
          </a:p>
        </p:txBody>
      </p:sp>
      <p:pic>
        <p:nvPicPr>
          <p:cNvPr id="5" name="Espaço Reservado para Conteúdo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A721F21F-407F-F698-B23F-2FBAE5D4B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845995"/>
            <a:ext cx="7729728" cy="2686080"/>
          </a:xfrm>
          <a:noFill/>
        </p:spPr>
      </p:pic>
    </p:spTree>
    <p:extLst>
      <p:ext uri="{BB962C8B-B14F-4D97-AF65-F5344CB8AC3E}">
        <p14:creationId xmlns:p14="http://schemas.microsoft.com/office/powerpoint/2010/main" val="730220157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78_TF56596226.potx" id="{D19A7827-5A04-42AF-8659-B7230CC68388}" vid="{C733A4D9-675D-4C11-BFEF-D00221E2386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Pacote</Template>
  <TotalTime>51</TotalTime>
  <Words>336</Words>
  <Application>Microsoft Office PowerPoint</Application>
  <PresentationFormat>Widescreen</PresentationFormat>
  <Paragraphs>39</Paragraphs>
  <Slides>10</Slides>
  <Notes>3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-apple-system</vt:lpstr>
      <vt:lpstr>Arial</vt:lpstr>
      <vt:lpstr>Calibri</vt:lpstr>
      <vt:lpstr>Gill Sans MT</vt:lpstr>
      <vt:lpstr>Wingdings</vt:lpstr>
      <vt:lpstr>Pacote</vt:lpstr>
      <vt:lpstr>Alcance</vt:lpstr>
      <vt:lpstr>alcance</vt:lpstr>
      <vt:lpstr>Motivação</vt:lpstr>
      <vt:lpstr>Problemas enfrentados</vt:lpstr>
      <vt:lpstr>objetivo</vt:lpstr>
      <vt:lpstr>Especificações do projeto </vt:lpstr>
      <vt:lpstr>Aplicação</vt:lpstr>
      <vt:lpstr>Requisitos funcionais da aplicação</vt:lpstr>
      <vt:lpstr>Requisitos não funcionais da aplicação</vt:lpstr>
      <vt:lpstr>alcance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Alcance</dc:title>
  <dc:creator>Bruna Silva</dc:creator>
  <cp:lastModifiedBy>Bruna Silva</cp:lastModifiedBy>
  <cp:revision>2</cp:revision>
  <dcterms:created xsi:type="dcterms:W3CDTF">2023-04-01T20:13:29Z</dcterms:created>
  <dcterms:modified xsi:type="dcterms:W3CDTF">2023-04-03T01:18:09Z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